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10"/>
  </p:notesMasterIdLst>
  <p:handoutMasterIdLst>
    <p:handoutMasterId r:id="rId11"/>
  </p:handoutMasterIdLst>
  <p:sldIdLst>
    <p:sldId id="279" r:id="rId3"/>
    <p:sldId id="287" r:id="rId4"/>
    <p:sldId id="288" r:id="rId5"/>
    <p:sldId id="271" r:id="rId6"/>
    <p:sldId id="290" r:id="rId7"/>
    <p:sldId id="289" r:id="rId8"/>
    <p:sldId id="291" r:id="rId9"/>
  </p:sldIdLst>
  <p:sldSz cx="12188825" cy="6858000"/>
  <p:notesSz cx="7010400" cy="92964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6" pos="3839">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03447BB-5D67-496B-8E87-E561075AD55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94660"/>
  </p:normalViewPr>
  <p:slideViewPr>
    <p:cSldViewPr>
      <p:cViewPr varScale="1">
        <p:scale>
          <a:sx n="57" d="100"/>
          <a:sy n="57" d="100"/>
        </p:scale>
        <p:origin x="72" y="318"/>
      </p:cViewPr>
      <p:guideLst>
        <p:guide orient="horz" pos="2160"/>
        <p:guide pos="3839"/>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63" d="100"/>
          <a:sy n="63" d="100"/>
        </p:scale>
        <p:origin x="2838"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954C6E1-AF92-4FB7-A013-0B520EBC30AE}" type="datetimeFigureOut">
              <a:rPr lang="en-US"/>
              <a:t>1/25/2016</a:t>
            </a:fld>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DA52D9BF-D574-4807-B36C-9E2A025BE826}" type="slidenum">
              <a:rPr/>
              <a:t>‹#›</a:t>
            </a:fld>
            <a:endParaRPr/>
          </a:p>
        </p:txBody>
      </p:sp>
    </p:spTree>
    <p:extLst>
      <p:ext uri="{BB962C8B-B14F-4D97-AF65-F5344CB8AC3E}">
        <p14:creationId xmlns:p14="http://schemas.microsoft.com/office/powerpoint/2010/main" val="23067921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5C10850-0874-4A61-99B4-D613C5E8D9EA}" type="datetimeFigureOut">
              <a:rPr lang="en-US"/>
              <a:t>1/25/2016</a:t>
            </a:fld>
            <a:endParaRPr/>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E11EC53-F507-411E-9ADC-FBCFECE09D3D}" type="slidenum">
              <a:rPr/>
              <a:t>‹#›</a:t>
            </a:fld>
            <a:endParaRPr/>
          </a:p>
        </p:txBody>
      </p:sp>
    </p:spTree>
    <p:extLst>
      <p:ext uri="{BB962C8B-B14F-4D97-AF65-F5344CB8AC3E}">
        <p14:creationId xmlns:p14="http://schemas.microsoft.com/office/powerpoint/2010/main" val="75818263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11EC53-F507-411E-9ADC-FBCFECE09D3D}" type="slidenum">
              <a:rPr lang="en-US" smtClean="0"/>
              <a:t>1</a:t>
            </a:fld>
            <a:endParaRPr lang="en-US"/>
          </a:p>
        </p:txBody>
      </p:sp>
    </p:spTree>
    <p:extLst>
      <p:ext uri="{BB962C8B-B14F-4D97-AF65-F5344CB8AC3E}">
        <p14:creationId xmlns:p14="http://schemas.microsoft.com/office/powerpoint/2010/main" val="3474275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Michael Vick made a mistake just as all of us do in our lives. He worked</a:t>
            </a:r>
            <a:r>
              <a:rPr lang="en-US" baseline="0" dirty="0" smtClean="0"/>
              <a:t> hard to move past all the wrongs he had done. To judge someone’s life based on one mistake they made would be wrong, and just unfair.</a:t>
            </a:r>
            <a:endParaRPr lang="en-US" dirty="0"/>
          </a:p>
        </p:txBody>
      </p:sp>
      <p:sp>
        <p:nvSpPr>
          <p:cNvPr id="4" name="Slide Number Placeholder 3"/>
          <p:cNvSpPr>
            <a:spLocks noGrp="1"/>
          </p:cNvSpPr>
          <p:nvPr>
            <p:ph type="sldNum" sz="quarter" idx="10"/>
          </p:nvPr>
        </p:nvSpPr>
        <p:spPr/>
        <p:txBody>
          <a:bodyPr/>
          <a:lstStyle/>
          <a:p>
            <a:fld id="{9E11EC53-F507-411E-9ADC-FBCFECE09D3D}" type="slidenum">
              <a:rPr lang="en-US" smtClean="0"/>
              <a:t>2</a:t>
            </a:fld>
            <a:endParaRPr lang="en-US"/>
          </a:p>
        </p:txBody>
      </p:sp>
    </p:spTree>
    <p:extLst>
      <p:ext uri="{BB962C8B-B14F-4D97-AF65-F5344CB8AC3E}">
        <p14:creationId xmlns:p14="http://schemas.microsoft.com/office/powerpoint/2010/main" val="3856534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a:t>
            </a:r>
            <a:r>
              <a:rPr lang="en-US" baseline="0" dirty="0" smtClean="0"/>
              <a:t> port News has over 180,000 people. It is located along the Chesapeake Bay. Vick grew up in a very tough area, with drug and gang life. Vick was the second of four children, and was athletically gifted from the start.</a:t>
            </a:r>
            <a:endParaRPr lang="en-US" dirty="0"/>
          </a:p>
        </p:txBody>
      </p:sp>
      <p:sp>
        <p:nvSpPr>
          <p:cNvPr id="4" name="Slide Number Placeholder 3"/>
          <p:cNvSpPr>
            <a:spLocks noGrp="1"/>
          </p:cNvSpPr>
          <p:nvPr>
            <p:ph type="sldNum" sz="quarter" idx="10"/>
          </p:nvPr>
        </p:nvSpPr>
        <p:spPr/>
        <p:txBody>
          <a:bodyPr/>
          <a:lstStyle/>
          <a:p>
            <a:fld id="{9E11EC53-F507-411E-9ADC-FBCFECE09D3D}" type="slidenum">
              <a:rPr lang="en-US" smtClean="0"/>
              <a:t>3</a:t>
            </a:fld>
            <a:endParaRPr lang="en-US"/>
          </a:p>
        </p:txBody>
      </p:sp>
    </p:spTree>
    <p:extLst>
      <p:ext uri="{BB962C8B-B14F-4D97-AF65-F5344CB8AC3E}">
        <p14:creationId xmlns:p14="http://schemas.microsoft.com/office/powerpoint/2010/main" val="486738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Vick by passed his final two years of college and entered</a:t>
            </a:r>
            <a:r>
              <a:rPr lang="en-US" baseline="0" dirty="0" smtClean="0"/>
              <a:t> the NFL draft as a sophomore. </a:t>
            </a:r>
            <a:r>
              <a:rPr lang="en-US" dirty="0" smtClean="0"/>
              <a:t>Drafted from The Virginia Tech </a:t>
            </a:r>
            <a:r>
              <a:rPr lang="en-US" dirty="0" err="1" smtClean="0"/>
              <a:t>Hokies</a:t>
            </a:r>
            <a:r>
              <a:rPr lang="en-US" dirty="0" smtClean="0"/>
              <a:t>.</a:t>
            </a:r>
            <a:r>
              <a:rPr lang="en-US" baseline="0" dirty="0" smtClean="0"/>
              <a:t> </a:t>
            </a:r>
            <a:r>
              <a:rPr lang="en-US" dirty="0" smtClean="0"/>
              <a:t>Vick</a:t>
            </a:r>
            <a:r>
              <a:rPr lang="en-US" baseline="0" dirty="0" smtClean="0"/>
              <a:t> was the First African American Quarterback to be picked number 1 overall.  After his rookie season he was given a 10 year 130 million dollar contract.</a:t>
            </a:r>
            <a:endParaRPr lang="en-US" dirty="0"/>
          </a:p>
        </p:txBody>
      </p:sp>
      <p:sp>
        <p:nvSpPr>
          <p:cNvPr id="4" name="Slide Number Placeholder 3"/>
          <p:cNvSpPr>
            <a:spLocks noGrp="1"/>
          </p:cNvSpPr>
          <p:nvPr>
            <p:ph type="sldNum" sz="quarter" idx="10"/>
          </p:nvPr>
        </p:nvSpPr>
        <p:spPr/>
        <p:txBody>
          <a:bodyPr/>
          <a:lstStyle/>
          <a:p>
            <a:fld id="{9E11EC53-F507-411E-9ADC-FBCFECE09D3D}" type="slidenum">
              <a:rPr lang="en-US" smtClean="0"/>
              <a:t>4</a:t>
            </a:fld>
            <a:endParaRPr lang="en-US"/>
          </a:p>
        </p:txBody>
      </p:sp>
    </p:spTree>
    <p:extLst>
      <p:ext uri="{BB962C8B-B14F-4D97-AF65-F5344CB8AC3E}">
        <p14:creationId xmlns:p14="http://schemas.microsoft.com/office/powerpoint/2010/main" val="2131545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Vick</a:t>
            </a:r>
            <a:r>
              <a:rPr lang="en-US" baseline="0" dirty="0" smtClean="0"/>
              <a:t> had a ring of 50 pit bulls he trained, and when they showed no promise he would kill them by hanging, drowning, or beating. He would bet $26,000 for each fight. Vick had pits set up in his backyard that were covered in blood stains from the dogs. He was sentenced to almost two years in prison. This moment was a very major setback in his career.</a:t>
            </a:r>
            <a:endParaRPr lang="en-US" dirty="0"/>
          </a:p>
        </p:txBody>
      </p:sp>
      <p:sp>
        <p:nvSpPr>
          <p:cNvPr id="4" name="Slide Number Placeholder 3"/>
          <p:cNvSpPr>
            <a:spLocks noGrp="1"/>
          </p:cNvSpPr>
          <p:nvPr>
            <p:ph type="sldNum" sz="quarter" idx="10"/>
          </p:nvPr>
        </p:nvSpPr>
        <p:spPr/>
        <p:txBody>
          <a:bodyPr/>
          <a:lstStyle/>
          <a:p>
            <a:fld id="{9E11EC53-F507-411E-9ADC-FBCFECE09D3D}" type="slidenum">
              <a:rPr lang="en-US" smtClean="0"/>
              <a:t>5</a:t>
            </a:fld>
            <a:endParaRPr lang="en-US"/>
          </a:p>
        </p:txBody>
      </p:sp>
    </p:spTree>
    <p:extLst>
      <p:ext uri="{BB962C8B-B14F-4D97-AF65-F5344CB8AC3E}">
        <p14:creationId xmlns:p14="http://schemas.microsoft.com/office/powerpoint/2010/main" val="764644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Vick was named</a:t>
            </a:r>
            <a:r>
              <a:rPr lang="en-US" baseline="0" dirty="0" smtClean="0"/>
              <a:t> comeback player of the year. Admitted his faults and was dedicated to achieving success. Michael Vick could have very easily lied down and admitted defeat when he was arrested. He fought to be back where he was to start.</a:t>
            </a:r>
            <a:endParaRPr lang="en-US" dirty="0"/>
          </a:p>
        </p:txBody>
      </p:sp>
      <p:sp>
        <p:nvSpPr>
          <p:cNvPr id="4" name="Slide Number Placeholder 3"/>
          <p:cNvSpPr>
            <a:spLocks noGrp="1"/>
          </p:cNvSpPr>
          <p:nvPr>
            <p:ph type="sldNum" sz="quarter" idx="10"/>
          </p:nvPr>
        </p:nvSpPr>
        <p:spPr/>
        <p:txBody>
          <a:bodyPr/>
          <a:lstStyle/>
          <a:p>
            <a:fld id="{9E11EC53-F507-411E-9ADC-FBCFECE09D3D}" type="slidenum">
              <a:rPr lang="en-US" smtClean="0"/>
              <a:t>6</a:t>
            </a:fld>
            <a:endParaRPr lang="en-US"/>
          </a:p>
        </p:txBody>
      </p:sp>
    </p:spTree>
    <p:extLst>
      <p:ext uri="{BB962C8B-B14F-4D97-AF65-F5344CB8AC3E}">
        <p14:creationId xmlns:p14="http://schemas.microsoft.com/office/powerpoint/2010/main" val="1936728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Steelers</a:t>
            </a:r>
            <a:r>
              <a:rPr lang="en-US" baseline="0" dirty="0" smtClean="0"/>
              <a:t> are in the AFC Central. </a:t>
            </a:r>
            <a:r>
              <a:rPr lang="en-US" dirty="0" smtClean="0"/>
              <a:t>He is currently a back up quarterback to Ben Roethlisberger. He hasn’t played in very many games this year because Ben Roethlisberger is one</a:t>
            </a:r>
            <a:r>
              <a:rPr lang="en-US" baseline="0" dirty="0" smtClean="0"/>
              <a:t> of the best quarterbacks in the NFL.</a:t>
            </a:r>
            <a:endParaRPr lang="en-US" dirty="0"/>
          </a:p>
        </p:txBody>
      </p:sp>
      <p:sp>
        <p:nvSpPr>
          <p:cNvPr id="4" name="Slide Number Placeholder 3"/>
          <p:cNvSpPr>
            <a:spLocks noGrp="1"/>
          </p:cNvSpPr>
          <p:nvPr>
            <p:ph type="sldNum" sz="quarter" idx="10"/>
          </p:nvPr>
        </p:nvSpPr>
        <p:spPr/>
        <p:txBody>
          <a:bodyPr/>
          <a:lstStyle/>
          <a:p>
            <a:fld id="{9E11EC53-F507-411E-9ADC-FBCFECE09D3D}" type="slidenum">
              <a:rPr lang="en-US" smtClean="0"/>
              <a:t>7</a:t>
            </a:fld>
            <a:endParaRPr lang="en-US"/>
          </a:p>
        </p:txBody>
      </p:sp>
    </p:spTree>
    <p:extLst>
      <p:ext uri="{BB962C8B-B14F-4D97-AF65-F5344CB8AC3E}">
        <p14:creationId xmlns:p14="http://schemas.microsoft.com/office/powerpoint/2010/main" val="2941233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607" y="-1115"/>
            <a:ext cx="12190403" cy="6863692"/>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3" name="Subtitle 2"/>
          <p:cNvSpPr>
            <a:spLocks noGrp="1"/>
          </p:cNvSpPr>
          <p:nvPr>
            <p:ph type="subTitle" idx="1"/>
          </p:nvPr>
        </p:nvSpPr>
        <p:spPr>
          <a:xfrm>
            <a:off x="1218883" y="4140200"/>
            <a:ext cx="9751060" cy="1016000"/>
          </a:xfrm>
        </p:spPr>
        <p:txBody>
          <a:bodyPr>
            <a:normAutofit/>
          </a:bodyPr>
          <a:lstStyle>
            <a:lvl1pPr marL="0" indent="0" algn="ctr">
              <a:spcBef>
                <a:spcPts val="0"/>
              </a:spcBef>
              <a:buNone/>
              <a:defRPr sz="280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a:p>
        </p:txBody>
      </p:sp>
      <p:sp>
        <p:nvSpPr>
          <p:cNvPr id="62" name="Rectangle 61"/>
          <p:cNvSpPr/>
          <p:nvPr/>
        </p:nvSpPr>
        <p:spPr bwMode="hidden">
          <a:xfrm>
            <a:off x="0" y="1905001"/>
            <a:ext cx="12188825" cy="214825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lnSpc>
                <a:spcPct val="90000"/>
              </a:lnSpc>
            </a:pPr>
            <a:endParaRPr sz="3200">
              <a:solidFill>
                <a:schemeClr val="tx2"/>
              </a:solidFill>
            </a:endParaRPr>
          </a:p>
        </p:txBody>
      </p:sp>
      <p:sp>
        <p:nvSpPr>
          <p:cNvPr id="2" name="Title 1"/>
          <p:cNvSpPr>
            <a:spLocks noGrp="1"/>
          </p:cNvSpPr>
          <p:nvPr>
            <p:ph type="ctrTitle"/>
          </p:nvPr>
        </p:nvSpPr>
        <p:spPr>
          <a:xfrm>
            <a:off x="1218883" y="1905002"/>
            <a:ext cx="9751060" cy="2147926"/>
          </a:xfrm>
        </p:spPr>
        <p:txBody>
          <a:bodyPr anchor="ctr">
            <a:normAutofit/>
          </a:bodyPr>
          <a:lstStyle>
            <a:lvl1pPr algn="ctr">
              <a:defRPr sz="4400" cap="all" normalizeH="0" baseline="0"/>
            </a:lvl1pPr>
          </a:lstStyle>
          <a:p>
            <a:r>
              <a:rPr lang="en-US" smtClean="0"/>
              <a:t>Click to edit Master title style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1115"/>
            <a:ext cx="7618016"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7821163" y="482600"/>
            <a:ext cx="3961368" cy="1422400"/>
          </a:xfrm>
        </p:spPr>
        <p:txBody>
          <a:bodyPr anchor="b" anchorCtr="0">
            <a:normAutofit/>
          </a:bodyPr>
          <a:lstStyle>
            <a:lvl1pPr algn="l">
              <a:defRPr sz="3200" b="0"/>
            </a:lvl1pPr>
          </a:lstStyle>
          <a:p>
            <a:r>
              <a:rPr lang="en-US" smtClean="0"/>
              <a:t>Click to edit Master title style</a:t>
            </a:r>
            <a:endParaRPr/>
          </a:p>
        </p:txBody>
      </p:sp>
      <p:sp>
        <p:nvSpPr>
          <p:cNvPr id="3" name="Picture Placeholder 2"/>
          <p:cNvSpPr>
            <a:spLocks noGrp="1"/>
          </p:cNvSpPr>
          <p:nvPr>
            <p:ph type="pic" idx="1"/>
          </p:nvPr>
        </p:nvSpPr>
        <p:spPr>
          <a:xfrm>
            <a:off x="507868" y="482600"/>
            <a:ext cx="6602281" cy="5842001"/>
          </a:xfrm>
          <a:noFill/>
          <a:ln w="9525">
            <a:noFill/>
            <a:miter lim="800000"/>
          </a:ln>
          <a:effectLst/>
        </p:spPr>
        <p:txBody>
          <a:bodyPr>
            <a:normAutofit/>
          </a:bodyPr>
          <a:lstStyle>
            <a:lvl1pPr marL="0" indent="0" algn="ctr">
              <a:buNone/>
              <a:defRPr sz="27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smtClean="0"/>
              <a:t>Click icon to add picture</a:t>
            </a:r>
            <a:endParaRPr/>
          </a:p>
        </p:txBody>
      </p:sp>
      <p:sp>
        <p:nvSpPr>
          <p:cNvPr id="4" name="Text Placeholder 3"/>
          <p:cNvSpPr>
            <a:spLocks noGrp="1"/>
          </p:cNvSpPr>
          <p:nvPr>
            <p:ph type="body" sz="half" idx="2"/>
          </p:nvPr>
        </p:nvSpPr>
        <p:spPr>
          <a:xfrm>
            <a:off x="7821163" y="2108200"/>
            <a:ext cx="3961368" cy="4267200"/>
          </a:xfrm>
        </p:spPr>
        <p:txBody>
          <a:bodyPr>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Tree>
    <p:extLst>
      <p:ext uri="{BB962C8B-B14F-4D97-AF65-F5344CB8AC3E}">
        <p14:creationId xmlns:p14="http://schemas.microsoft.com/office/powerpoint/2010/main" val="207630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669581">
              <a:defRPr baseline="0"/>
            </a:lvl6pPr>
            <a:lvl7pPr marL="2669581">
              <a:defRPr baseline="0"/>
            </a:lvl7pPr>
            <a:lvl8pPr marL="2669581">
              <a:defRPr baseline="0"/>
            </a:lvl8pPr>
            <a:lvl9pPr marL="2669581">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B9B9059-F1D6-41D0-95CF-D21CAA096B3A}" type="datetimeFigureOut">
              <a:rPr lang="en-US"/>
              <a:t>1/25/2016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40043" y="482599"/>
            <a:ext cx="1843982" cy="5791201"/>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914162" y="482599"/>
            <a:ext cx="9040045" cy="5791201"/>
          </a:xfrm>
        </p:spPr>
        <p:txBody>
          <a:bodyPr vert="eaVert"/>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B9B9059-F1D6-41D0-95CF-D21CAA096B3A}" type="datetimeFigureOut">
              <a:rPr lang="en-US"/>
              <a:t>1/25/2016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B9B9059-F1D6-41D0-95CF-D21CAA096B3A}" type="datetimeFigureOut">
              <a:rPr lang="en-US"/>
              <a:t>1/25/2016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607" y="-1115"/>
            <a:ext cx="12190403" cy="6863692"/>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1218883" y="1524000"/>
            <a:ext cx="9751060" cy="1992597"/>
          </a:xfrm>
        </p:spPr>
        <p:txBody>
          <a:bodyPr anchor="b" anchorCtr="0">
            <a:noAutofit/>
          </a:bodyPr>
          <a:lstStyle>
            <a:lvl1pPr algn="ctr">
              <a:defRPr sz="4400" b="0" cap="all" baseline="0"/>
            </a:lvl1pPr>
          </a:lstStyle>
          <a:p>
            <a:r>
              <a:rPr lang="en-US" smtClean="0"/>
              <a:t>Click to edit Master title style</a:t>
            </a:r>
            <a:endParaRPr/>
          </a:p>
        </p:txBody>
      </p:sp>
      <p:sp>
        <p:nvSpPr>
          <p:cNvPr id="3" name="Text Placeholder 2"/>
          <p:cNvSpPr>
            <a:spLocks noGrp="1"/>
          </p:cNvSpPr>
          <p:nvPr>
            <p:ph type="body" idx="1"/>
          </p:nvPr>
        </p:nvSpPr>
        <p:spPr>
          <a:xfrm>
            <a:off x="1218883" y="3632200"/>
            <a:ext cx="9751060" cy="1016000"/>
          </a:xfrm>
        </p:spPr>
        <p:txBody>
          <a:bodyPr anchor="t" anchorCtr="0">
            <a:noAutofit/>
          </a:bodyPr>
          <a:lstStyle>
            <a:lvl1pPr marL="0" indent="0" algn="ctr">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9B9059-F1D6-41D0-95CF-D21CAA096B3A}" type="datetimeFigureOut">
              <a:rPr lang="en-US"/>
              <a:t>1/25/2016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162" y="1803401"/>
            <a:ext cx="4977104" cy="4470400"/>
          </a:xfrm>
        </p:spPr>
        <p:txBody>
          <a:bodyPr>
            <a:normAutofit/>
          </a:bodyPr>
          <a:lstStyle>
            <a:lvl1pPr>
              <a:defRPr sz="2400"/>
            </a:lvl1pPr>
            <a:lvl2pPr>
              <a:defRPr sz="2000"/>
            </a:lvl2pPr>
            <a:lvl3pPr>
              <a:defRPr sz="1800"/>
            </a:lvl3pPr>
            <a:lvl4pPr>
              <a:defRPr sz="1600"/>
            </a:lvl4pPr>
            <a:lvl5pPr>
              <a:defRPr sz="1400"/>
            </a:lvl5pPr>
            <a:lvl6pPr>
              <a:defRPr sz="1400"/>
            </a:lvl6pPr>
            <a:lvl7pPr marL="2669581">
              <a:defRPr sz="1400"/>
            </a:lvl7pPr>
            <a:lvl8pPr marL="2669581">
              <a:defRPr sz="1400"/>
            </a:lvl8pPr>
            <a:lvl9pPr marL="2669581">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97559" y="1803401"/>
            <a:ext cx="4977104" cy="4470400"/>
          </a:xfrm>
        </p:spPr>
        <p:txBody>
          <a:bodyPr>
            <a:normAutofit/>
          </a:bodyPr>
          <a:lstStyle>
            <a:lvl1pPr>
              <a:defRPr sz="2400"/>
            </a:lvl1pPr>
            <a:lvl2pPr>
              <a:defRPr sz="2000"/>
            </a:lvl2pPr>
            <a:lvl3pPr>
              <a:defRPr sz="1800"/>
            </a:lvl3pPr>
            <a:lvl4pPr>
              <a:defRPr sz="1600"/>
            </a:lvl4pPr>
            <a:lvl5pPr>
              <a:defRPr sz="1400"/>
            </a:lvl5pPr>
            <a:lvl6pPr marL="2669581">
              <a:defRPr sz="1400" baseline="0"/>
            </a:lvl6pPr>
            <a:lvl7pPr marL="2669581">
              <a:defRPr sz="1400" baseline="0"/>
            </a:lvl7pPr>
            <a:lvl8pPr marL="2669581">
              <a:defRPr sz="1400" baseline="0"/>
            </a:lvl8pPr>
            <a:lvl9pPr marL="2669581">
              <a:defRPr sz="14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3B9B9059-F1D6-41D0-95CF-D21CAA096B3A}" type="datetimeFigureOut">
              <a:rPr lang="en-US"/>
              <a:t>1/25/2016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14162" y="1803400"/>
            <a:ext cx="4977104" cy="914400"/>
          </a:xfrm>
        </p:spPr>
        <p:txBody>
          <a:bodyPr anchor="ctr">
            <a:noAutofit/>
          </a:bodyPr>
          <a:lstStyle>
            <a:lvl1pPr marL="0" indent="0">
              <a:lnSpc>
                <a:spcPct val="80000"/>
              </a:lnSpc>
              <a:spcBef>
                <a:spcPts val="0"/>
              </a:spcBef>
              <a:buNone/>
              <a:defRPr sz="2800" b="0">
                <a:solidFill>
                  <a:schemeClr val="tx1"/>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914162" y="2717800"/>
            <a:ext cx="4977104" cy="3556000"/>
          </a:xfrm>
        </p:spPr>
        <p:txBody>
          <a:bodyPr>
            <a:normAutofit/>
          </a:bodyPr>
          <a:lstStyle>
            <a:lvl1pPr>
              <a:defRPr sz="2400"/>
            </a:lvl1pPr>
            <a:lvl2pPr>
              <a:defRPr sz="2000"/>
            </a:lvl2pPr>
            <a:lvl3pPr>
              <a:defRPr sz="1800"/>
            </a:lvl3pPr>
            <a:lvl4pPr>
              <a:defRPr sz="1600"/>
            </a:lvl4pPr>
            <a:lvl5pPr>
              <a:defRPr sz="1400"/>
            </a:lvl5pPr>
            <a:lvl6pPr marL="2669581">
              <a:defRPr sz="1400"/>
            </a:lvl6pPr>
            <a:lvl7pPr marL="2669581">
              <a:defRPr sz="1400"/>
            </a:lvl7pPr>
            <a:lvl8pPr marL="2669581">
              <a:defRPr sz="1400"/>
            </a:lvl8pPr>
            <a:lvl9pPr marL="2669581">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97559" y="1803400"/>
            <a:ext cx="4977104" cy="914400"/>
          </a:xfrm>
        </p:spPr>
        <p:txBody>
          <a:bodyPr anchor="ctr">
            <a:noAutofit/>
          </a:bodyPr>
          <a:lstStyle>
            <a:lvl1pPr marL="0" indent="0">
              <a:lnSpc>
                <a:spcPct val="80000"/>
              </a:lnSpc>
              <a:spcBef>
                <a:spcPts val="0"/>
              </a:spcBef>
              <a:buNone/>
              <a:defRPr sz="2800" b="0">
                <a:solidFill>
                  <a:schemeClr val="tx1"/>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297559" y="2717800"/>
            <a:ext cx="4977104" cy="3556000"/>
          </a:xfrm>
        </p:spPr>
        <p:txBody>
          <a:bodyPr>
            <a:normAutofit/>
          </a:bodyPr>
          <a:lstStyle>
            <a:lvl1pPr>
              <a:defRPr sz="2400"/>
            </a:lvl1pPr>
            <a:lvl2pPr>
              <a:defRPr sz="2000"/>
            </a:lvl2pPr>
            <a:lvl3pPr>
              <a:defRPr sz="1800"/>
            </a:lvl3pPr>
            <a:lvl4pPr>
              <a:defRPr sz="1600"/>
            </a:lvl4pPr>
            <a:lvl5pPr>
              <a:defRPr sz="1400"/>
            </a:lvl5pPr>
            <a:lvl6pPr marL="2669581">
              <a:defRPr sz="1400"/>
            </a:lvl6pPr>
            <a:lvl7pPr marL="2669581">
              <a:defRPr sz="1400"/>
            </a:lvl7pPr>
            <a:lvl8pPr marL="2669581">
              <a:defRPr sz="1400" baseline="0"/>
            </a:lvl8pPr>
            <a:lvl9pPr marL="2669581">
              <a:defRPr sz="14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3B9B9059-F1D6-41D0-95CF-D21CAA096B3A}" type="datetimeFigureOut">
              <a:rPr lang="en-US"/>
              <a:t>1/25/2016</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3B9B9059-F1D6-41D0-95CF-D21CAA096B3A}" type="datetimeFigureOut">
              <a:rPr lang="en-US"/>
              <a:t>1/25/2016</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1115"/>
            <a:ext cx="7618016"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7821163" y="482600"/>
            <a:ext cx="3961368" cy="1422400"/>
          </a:xfrm>
        </p:spPr>
        <p:txBody>
          <a:bodyPr anchor="b">
            <a:noAutofit/>
          </a:bodyPr>
          <a:lstStyle>
            <a:lvl1pPr algn="l">
              <a:defRPr sz="3200" b="0"/>
            </a:lvl1pPr>
          </a:lstStyle>
          <a:p>
            <a:r>
              <a:rPr lang="en-US" smtClean="0"/>
              <a:t>Click to edit Master title style</a:t>
            </a:r>
            <a:endParaRPr/>
          </a:p>
        </p:txBody>
      </p:sp>
      <p:sp>
        <p:nvSpPr>
          <p:cNvPr id="3" name="Content Placeholder 2"/>
          <p:cNvSpPr>
            <a:spLocks noGrp="1"/>
          </p:cNvSpPr>
          <p:nvPr>
            <p:ph idx="1"/>
          </p:nvPr>
        </p:nvSpPr>
        <p:spPr bwMode="white">
          <a:xfrm>
            <a:off x="507868" y="482600"/>
            <a:ext cx="6602280" cy="5842001"/>
          </a:xfrm>
        </p:spPr>
        <p:txBody>
          <a:bodyPr>
            <a:norm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7821163" y="2108200"/>
            <a:ext cx="3961368" cy="4267200"/>
          </a:xfrm>
        </p:spPr>
        <p:txBody>
          <a:bodyPr anchor="t" anchorCtr="0">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607" y="-1115"/>
            <a:ext cx="12190403" cy="6863692"/>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9" name="Rectangle 8"/>
          <p:cNvSpPr/>
          <p:nvPr/>
        </p:nvSpPr>
        <p:spPr>
          <a:xfrm>
            <a:off x="0" y="-1115"/>
            <a:ext cx="6093594"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6399133" y="1905000"/>
            <a:ext cx="5180251" cy="1727200"/>
          </a:xfrm>
        </p:spPr>
        <p:txBody>
          <a:bodyPr anchor="b" anchorCtr="0">
            <a:normAutofit/>
          </a:bodyPr>
          <a:lstStyle>
            <a:lvl1pPr algn="l">
              <a:defRPr sz="3200" b="0"/>
            </a:lvl1pPr>
          </a:lstStyle>
          <a:p>
            <a:r>
              <a:rPr lang="en-US" smtClean="0"/>
              <a:t>Click to edit Master title style</a:t>
            </a:r>
            <a:endParaRPr/>
          </a:p>
        </p:txBody>
      </p:sp>
      <p:sp>
        <p:nvSpPr>
          <p:cNvPr id="3" name="Picture Placeholder 2"/>
          <p:cNvSpPr>
            <a:spLocks noGrp="1"/>
          </p:cNvSpPr>
          <p:nvPr>
            <p:ph type="pic" idx="1"/>
          </p:nvPr>
        </p:nvSpPr>
        <p:spPr>
          <a:xfrm>
            <a:off x="507869" y="482601"/>
            <a:ext cx="5077859" cy="5862706"/>
          </a:xfrm>
          <a:noFill/>
          <a:ln w="9525">
            <a:noFill/>
            <a:miter lim="800000"/>
          </a:ln>
          <a:effectLst/>
        </p:spPr>
        <p:txBody>
          <a:bodyPr>
            <a:normAutofit/>
          </a:bodyPr>
          <a:lstStyle>
            <a:lvl1pPr marL="0" indent="0" algn="ctr">
              <a:buNone/>
              <a:defRPr sz="27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smtClean="0"/>
              <a:t>Click icon to add picture</a:t>
            </a:r>
            <a:endParaRPr/>
          </a:p>
        </p:txBody>
      </p:sp>
      <p:sp>
        <p:nvSpPr>
          <p:cNvPr id="4" name="Text Placeholder 3"/>
          <p:cNvSpPr>
            <a:spLocks noGrp="1"/>
          </p:cNvSpPr>
          <p:nvPr>
            <p:ph type="body" sz="half" idx="2"/>
          </p:nvPr>
        </p:nvSpPr>
        <p:spPr>
          <a:xfrm>
            <a:off x="6399133" y="3733800"/>
            <a:ext cx="5180251" cy="1727200"/>
          </a:xfrm>
        </p:spPr>
        <p:txBody>
          <a:bodyPr>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162" y="482600"/>
            <a:ext cx="10360501" cy="1219200"/>
          </a:xfrm>
          <a:prstGeom prst="rect">
            <a:avLst/>
          </a:prstGeom>
          <a:effectLst/>
        </p:spPr>
        <p:txBody>
          <a:bodyPr vert="horz" lIns="121899" tIns="60949" rIns="121899" bIns="60949" rtlCol="0" anchor="b" anchorCtr="0">
            <a:normAutofit/>
          </a:bodyPr>
          <a:lstStyle/>
          <a:p>
            <a:r>
              <a:rPr lang="en-US" smtClean="0"/>
              <a:t>Click to edit Master title style</a:t>
            </a:r>
            <a:endParaRPr/>
          </a:p>
        </p:txBody>
      </p:sp>
      <p:sp>
        <p:nvSpPr>
          <p:cNvPr id="3" name="Text Placeholder 2"/>
          <p:cNvSpPr>
            <a:spLocks noGrp="1"/>
          </p:cNvSpPr>
          <p:nvPr>
            <p:ph type="body" idx="1"/>
          </p:nvPr>
        </p:nvSpPr>
        <p:spPr>
          <a:xfrm>
            <a:off x="914162" y="1803401"/>
            <a:ext cx="10360501" cy="4470400"/>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8735324" y="6375400"/>
            <a:ext cx="1422030" cy="195072"/>
          </a:xfrm>
          <a:prstGeom prst="rect">
            <a:avLst/>
          </a:prstGeom>
        </p:spPr>
        <p:txBody>
          <a:bodyPr vert="horz" lIns="121899" tIns="60949" rIns="121899" bIns="60949" rtlCol="0" anchor="ctr"/>
          <a:lstStyle>
            <a:lvl1pPr algn="r">
              <a:defRPr sz="1100">
                <a:solidFill>
                  <a:schemeClr val="tx1"/>
                </a:solidFill>
              </a:defRPr>
            </a:lvl1pPr>
          </a:lstStyle>
          <a:p>
            <a:fld id="{3B9B9059-F1D6-41D0-95CF-D21CAA096B3A}" type="datetimeFigureOut">
              <a:rPr lang="en-US"/>
              <a:pPr/>
              <a:t>1/25/2016</a:t>
            </a:fld>
            <a:endParaRPr/>
          </a:p>
        </p:txBody>
      </p:sp>
      <p:sp>
        <p:nvSpPr>
          <p:cNvPr id="5" name="Footer Placeholder 4"/>
          <p:cNvSpPr>
            <a:spLocks noGrp="1"/>
          </p:cNvSpPr>
          <p:nvPr>
            <p:ph type="ftr" sz="quarter" idx="3"/>
          </p:nvPr>
        </p:nvSpPr>
        <p:spPr>
          <a:xfrm>
            <a:off x="914162" y="6375400"/>
            <a:ext cx="7414869" cy="195072"/>
          </a:xfrm>
          <a:prstGeom prst="rect">
            <a:avLst/>
          </a:prstGeom>
        </p:spPr>
        <p:txBody>
          <a:bodyPr vert="horz" lIns="121899" tIns="60949" rIns="121899" bIns="60949" rtlCol="0" anchor="ctr"/>
          <a:lstStyle>
            <a:lvl1pPr algn="l">
              <a:defRPr sz="1100">
                <a:solidFill>
                  <a:schemeClr val="tx1"/>
                </a:solidFill>
              </a:defRPr>
            </a:lvl1pPr>
          </a:lstStyle>
          <a:p>
            <a:endParaRPr/>
          </a:p>
        </p:txBody>
      </p:sp>
      <p:sp>
        <p:nvSpPr>
          <p:cNvPr id="6" name="Slide Number Placeholder 5"/>
          <p:cNvSpPr>
            <a:spLocks noGrp="1"/>
          </p:cNvSpPr>
          <p:nvPr>
            <p:ph type="sldNum" sz="quarter" idx="4"/>
          </p:nvPr>
        </p:nvSpPr>
        <p:spPr>
          <a:xfrm>
            <a:off x="10441760" y="6375400"/>
            <a:ext cx="832903" cy="195072"/>
          </a:xfrm>
          <a:prstGeom prst="rect">
            <a:avLst/>
          </a:prstGeom>
        </p:spPr>
        <p:txBody>
          <a:bodyPr vert="horz" lIns="121899" tIns="60949" rIns="121899" bIns="60949" rtlCol="0" anchor="ctr"/>
          <a:lstStyle>
            <a:lvl1pPr algn="r">
              <a:defRPr sz="1100">
                <a:solidFill>
                  <a:schemeClr val="tx1"/>
                </a:solidFill>
              </a:defRPr>
            </a:lvl1pPr>
          </a:lstStyle>
          <a:p>
            <a:fld id="{E5FD5434-F838-4DD4-A17B-1CB1A1850DF4}" type="slidenum">
              <a:rPr/>
              <a:pPr/>
              <a:t>‹#›</a:t>
            </a:fld>
            <a:endParaRPr/>
          </a:p>
        </p:txBody>
      </p:sp>
    </p:spTree>
  </p:cSld>
  <p:clrMap bg1="dk1" tx1="lt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82" r:id="rId10"/>
    <p:sldLayoutId id="2147483678" r:id="rId11"/>
    <p:sldLayoutId id="214748367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1218987" rtl="0" eaLnBrk="1" latinLnBrk="0" hangingPunct="1">
        <a:lnSpc>
          <a:spcPct val="80000"/>
        </a:lnSpc>
        <a:spcBef>
          <a:spcPct val="0"/>
        </a:spcBef>
        <a:buNone/>
        <a:defRPr sz="3600" kern="1200" cap="all" baseline="0">
          <a:solidFill>
            <a:schemeClr val="tx1"/>
          </a:solidFill>
          <a:effectLst/>
          <a:latin typeface="+mj-lt"/>
          <a:ea typeface="+mj-ea"/>
          <a:cs typeface="+mj-cs"/>
        </a:defRPr>
      </a:lvl1pPr>
    </p:titleStyle>
    <p:bodyStyle>
      <a:lvl1pPr marL="274320" indent="-274320" algn="l" defTabSz="1218987" rtl="0" eaLnBrk="1" latinLnBrk="0" hangingPunct="1">
        <a:lnSpc>
          <a:spcPct val="90000"/>
        </a:lnSpc>
        <a:spcBef>
          <a:spcPts val="1600"/>
        </a:spcBef>
        <a:buClr>
          <a:schemeClr val="tx2"/>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tx2"/>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tx2"/>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tx2"/>
        </a:buClr>
        <a:buSzPct val="100000"/>
        <a:buFont typeface="Cambria" pitchFamily="18" charset="0"/>
        <a:buChar char="–"/>
        <a:defRPr sz="1800" kern="1200">
          <a:solidFill>
            <a:schemeClr val="tx1"/>
          </a:solidFill>
          <a:latin typeface="+mn-lt"/>
          <a:ea typeface="+mn-ea"/>
          <a:cs typeface="+mn-cs"/>
        </a:defRPr>
      </a:lvl4pPr>
      <a:lvl5pPr marL="137160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tx2"/>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7pPr>
      <a:lvl8pPr marL="2194560" indent="-274320" algn="l" defTabSz="1218987" rtl="0" eaLnBrk="1" latinLnBrk="0" hangingPunct="1">
        <a:lnSpc>
          <a:spcPct val="90000"/>
        </a:lnSpc>
        <a:spcBef>
          <a:spcPts val="800"/>
        </a:spcBef>
        <a:buClr>
          <a:schemeClr val="tx2"/>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218883" y="3276600"/>
            <a:ext cx="9751060" cy="1016000"/>
          </a:xfrm>
        </p:spPr>
        <p:txBody>
          <a:bodyPr>
            <a:normAutofit/>
          </a:bodyPr>
          <a:lstStyle/>
          <a:p>
            <a:r>
              <a:rPr lang="en-US" dirty="0" smtClean="0"/>
              <a:t>Created By: Samuel Perovsek</a:t>
            </a:r>
            <a:endParaRPr lang="en-US" dirty="0"/>
          </a:p>
        </p:txBody>
      </p:sp>
      <p:sp>
        <p:nvSpPr>
          <p:cNvPr id="3" name="Title 2"/>
          <p:cNvSpPr>
            <a:spLocks noGrp="1"/>
          </p:cNvSpPr>
          <p:nvPr>
            <p:ph type="ctrTitle"/>
          </p:nvPr>
        </p:nvSpPr>
        <p:spPr/>
        <p:txBody>
          <a:bodyPr/>
          <a:lstStyle/>
          <a:p>
            <a:r>
              <a:rPr lang="en-US" dirty="0" smtClean="0"/>
              <a:t>Michael Vick </a:t>
            </a:r>
            <a:endParaRPr lang="en-US" dirty="0"/>
          </a:p>
        </p:txBody>
      </p:sp>
      <p:pic>
        <p:nvPicPr>
          <p:cNvPr id="5" name="Michael Vick Career Highlights">
            <a:hlinkClick r:id="" action="ppaction://media"/>
          </p:cNvPr>
          <p:cNvPicPr>
            <a:picLocks noChangeAspect="1"/>
          </p:cNvPicPr>
          <p:nvPr>
            <a:videoFile r:link="rId1"/>
            <p:extLst>
              <p:ext uri="{DAA4B4D4-6D71-4841-9C94-3DE7FCFB9230}">
                <p14:media xmlns:p14="http://schemas.microsoft.com/office/powerpoint/2010/main" r:embed="rId2">
                  <p14:trim st="7746" end="591936.6666"/>
                </p14:media>
              </p:ext>
            </p:extLst>
          </p:nvPr>
        </p:nvPicPr>
        <p:blipFill>
          <a:blip r:embed="rId5"/>
          <a:stretch>
            <a:fillRect/>
          </a:stretch>
        </p:blipFill>
        <p:spPr>
          <a:xfrm>
            <a:off x="3998913" y="4245807"/>
            <a:ext cx="4190999" cy="2357437"/>
          </a:xfrm>
          <a:prstGeom prst="rect">
            <a:avLst/>
          </a:prstGeom>
        </p:spPr>
      </p:pic>
    </p:spTree>
    <p:extLst>
      <p:ext uri="{BB962C8B-B14F-4D97-AF65-F5344CB8AC3E}">
        <p14:creationId xmlns:p14="http://schemas.microsoft.com/office/powerpoint/2010/main" val="108287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6540808" y="1083733"/>
            <a:ext cx="4733855" cy="4958894"/>
          </a:xfrm>
          <a:prstGeom prst="rect">
            <a:avLst/>
          </a:prstGeom>
        </p:spPr>
      </p:pic>
      <p:sp>
        <p:nvSpPr>
          <p:cNvPr id="13" name="Title 12"/>
          <p:cNvSpPr>
            <a:spLocks noGrp="1"/>
          </p:cNvSpPr>
          <p:nvPr>
            <p:ph type="title"/>
          </p:nvPr>
        </p:nvSpPr>
        <p:spPr/>
        <p:txBody>
          <a:bodyPr/>
          <a:lstStyle/>
          <a:p>
            <a:endParaRPr lang="en-US" dirty="0"/>
          </a:p>
        </p:txBody>
      </p:sp>
      <p:sp>
        <p:nvSpPr>
          <p:cNvPr id="14" name="Content Placeholder 13"/>
          <p:cNvSpPr>
            <a:spLocks noGrp="1"/>
          </p:cNvSpPr>
          <p:nvPr>
            <p:ph idx="1"/>
          </p:nvPr>
        </p:nvSpPr>
        <p:spPr>
          <a:xfrm>
            <a:off x="914163" y="1803401"/>
            <a:ext cx="6323250" cy="4368799"/>
          </a:xfrm>
        </p:spPr>
        <p:txBody>
          <a:bodyPr>
            <a:normAutofit/>
          </a:bodyPr>
          <a:lstStyle/>
          <a:p>
            <a:r>
              <a:rPr lang="en-US" sz="4000" dirty="0"/>
              <a:t>“I knew the magnitude of the decision that I made, and the poor judgment, and what I allowed to happen to the </a:t>
            </a:r>
            <a:r>
              <a:rPr lang="en-US" sz="4000" dirty="0" smtClean="0"/>
              <a:t>animals.”- Michael Vick</a:t>
            </a:r>
            <a:endParaRPr lang="en-US" sz="4000" dirty="0"/>
          </a:p>
        </p:txBody>
      </p:sp>
      <p:pic>
        <p:nvPicPr>
          <p:cNvPr id="4" name="Michael Vick - Polarizing">
            <a:hlinkClick r:id="" action="ppaction://media"/>
          </p:cNvPr>
          <p:cNvPicPr>
            <a:picLocks noChangeAspect="1"/>
          </p:cNvPicPr>
          <p:nvPr>
            <a:audioFile r:link="rId1"/>
            <p:extLst>
              <p:ext uri="{DAA4B4D4-6D71-4841-9C94-3DE7FCFB9230}">
                <p14:media xmlns:p14="http://schemas.microsoft.com/office/powerpoint/2010/main" r:embed="rId2">
                  <p14:trim st="110030" end="316198.1875"/>
                </p14:media>
              </p:ext>
            </p:extLst>
          </p:nvPr>
        </p:nvPicPr>
        <p:blipFill>
          <a:blip r:embed="rId6"/>
          <a:stretch>
            <a:fillRect/>
          </a:stretch>
        </p:blipFill>
        <p:spPr>
          <a:xfrm>
            <a:off x="3198812" y="5664201"/>
            <a:ext cx="609600" cy="609600"/>
          </a:xfrm>
          <a:prstGeom prst="rect">
            <a:avLst/>
          </a:prstGeom>
        </p:spPr>
      </p:pic>
    </p:spTree>
    <p:extLst>
      <p:ext uri="{BB962C8B-B14F-4D97-AF65-F5344CB8AC3E}">
        <p14:creationId xmlns:p14="http://schemas.microsoft.com/office/powerpoint/2010/main" val="179521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26"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0412" y="1447800"/>
            <a:ext cx="5105400" cy="3048000"/>
          </a:xfrm>
        </p:spPr>
        <p:txBody>
          <a:bodyPr/>
          <a:lstStyle/>
          <a:p>
            <a:r>
              <a:rPr lang="en-US" sz="5400" dirty="0" smtClean="0"/>
              <a:t>Born on June 26, 1980 in Newport News, Virginia</a:t>
            </a:r>
            <a:endParaRPr lang="en-US" sz="5400" dirty="0"/>
          </a:p>
        </p:txBody>
      </p:sp>
      <p:pic>
        <p:nvPicPr>
          <p:cNvPr id="5" name="Picture 4"/>
          <p:cNvPicPr>
            <a:picLocks noChangeAspect="1"/>
          </p:cNvPicPr>
          <p:nvPr/>
        </p:nvPicPr>
        <p:blipFill>
          <a:blip r:embed="rId3"/>
          <a:stretch>
            <a:fillRect/>
          </a:stretch>
        </p:blipFill>
        <p:spPr>
          <a:xfrm>
            <a:off x="6704012" y="1752600"/>
            <a:ext cx="4572000" cy="3657600"/>
          </a:xfrm>
          <a:prstGeom prst="rect">
            <a:avLst/>
          </a:prstGeom>
        </p:spPr>
      </p:pic>
    </p:spTree>
    <p:extLst>
      <p:ext uri="{BB962C8B-B14F-4D97-AF65-F5344CB8AC3E}">
        <p14:creationId xmlns:p14="http://schemas.microsoft.com/office/powerpoint/2010/main" val="14785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7012" y="1752600"/>
            <a:ext cx="7010400" cy="3048000"/>
          </a:xfrm>
        </p:spPr>
        <p:txBody>
          <a:bodyPr/>
          <a:lstStyle/>
          <a:p>
            <a:r>
              <a:rPr lang="en-US" sz="5400" dirty="0" smtClean="0"/>
              <a:t>Michael Vick was taken with the first pick in the NFL Draft by the Atlanta Falcons</a:t>
            </a:r>
            <a:endParaRPr lang="en-US" sz="5400" dirty="0"/>
          </a:p>
        </p:txBody>
      </p:sp>
      <p:pic>
        <p:nvPicPr>
          <p:cNvPr id="2" name="Picture 1"/>
          <p:cNvPicPr>
            <a:picLocks noChangeAspect="1"/>
          </p:cNvPicPr>
          <p:nvPr/>
        </p:nvPicPr>
        <p:blipFill>
          <a:blip r:embed="rId3"/>
          <a:stretch>
            <a:fillRect/>
          </a:stretch>
        </p:blipFill>
        <p:spPr>
          <a:xfrm>
            <a:off x="7847012" y="1600200"/>
            <a:ext cx="3409950" cy="4300838"/>
          </a:xfrm>
          <a:prstGeom prst="rect">
            <a:avLst/>
          </a:prstGeom>
        </p:spPr>
      </p:pic>
    </p:spTree>
    <p:extLst>
      <p:ext uri="{BB962C8B-B14F-4D97-AF65-F5344CB8AC3E}">
        <p14:creationId xmlns:p14="http://schemas.microsoft.com/office/powerpoint/2010/main" val="3969558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3212" y="2362200"/>
            <a:ext cx="6248400" cy="3505200"/>
          </a:xfrm>
        </p:spPr>
        <p:txBody>
          <a:bodyPr/>
          <a:lstStyle/>
          <a:p>
            <a:r>
              <a:rPr lang="en-US" sz="5400" dirty="0" smtClean="0"/>
              <a:t>April 25, 2007 arrested for dog fighting</a:t>
            </a:r>
          </a:p>
        </p:txBody>
      </p:sp>
      <p:pic>
        <p:nvPicPr>
          <p:cNvPr id="4" name="Picture 3"/>
          <p:cNvPicPr>
            <a:picLocks noChangeAspect="1"/>
          </p:cNvPicPr>
          <p:nvPr/>
        </p:nvPicPr>
        <p:blipFill>
          <a:blip r:embed="rId3"/>
          <a:stretch>
            <a:fillRect/>
          </a:stretch>
        </p:blipFill>
        <p:spPr>
          <a:xfrm>
            <a:off x="7008812" y="2362200"/>
            <a:ext cx="3733800" cy="2800350"/>
          </a:xfrm>
          <a:prstGeom prst="rect">
            <a:avLst/>
          </a:prstGeom>
        </p:spPr>
      </p:pic>
    </p:spTree>
    <p:extLst>
      <p:ext uri="{BB962C8B-B14F-4D97-AF65-F5344CB8AC3E}">
        <p14:creationId xmlns:p14="http://schemas.microsoft.com/office/powerpoint/2010/main" val="3028780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6613" y="914400"/>
            <a:ext cx="4876800" cy="5105400"/>
          </a:xfrm>
        </p:spPr>
        <p:txBody>
          <a:bodyPr/>
          <a:lstStyle/>
          <a:p>
            <a:r>
              <a:rPr lang="en-US" sz="5400" dirty="0" smtClean="0"/>
              <a:t>In 2011 he threw for over 3,300 yards with the Philadelphia Eagles</a:t>
            </a:r>
            <a:endParaRPr lang="en-US" sz="5400" dirty="0"/>
          </a:p>
        </p:txBody>
      </p:sp>
      <p:pic>
        <p:nvPicPr>
          <p:cNvPr id="2" name="Picture 1"/>
          <p:cNvPicPr>
            <a:picLocks noChangeAspect="1"/>
          </p:cNvPicPr>
          <p:nvPr/>
        </p:nvPicPr>
        <p:blipFill>
          <a:blip r:embed="rId3"/>
          <a:stretch>
            <a:fillRect/>
          </a:stretch>
        </p:blipFill>
        <p:spPr>
          <a:xfrm>
            <a:off x="6399212" y="1075384"/>
            <a:ext cx="4505325" cy="4783431"/>
          </a:xfrm>
          <a:prstGeom prst="rect">
            <a:avLst/>
          </a:prstGeom>
        </p:spPr>
      </p:pic>
    </p:spTree>
    <p:extLst>
      <p:ext uri="{BB962C8B-B14F-4D97-AF65-F5344CB8AC3E}">
        <p14:creationId xmlns:p14="http://schemas.microsoft.com/office/powerpoint/2010/main" val="185880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5612" y="1524000"/>
            <a:ext cx="5334000" cy="4648200"/>
          </a:xfrm>
        </p:spPr>
        <p:txBody>
          <a:bodyPr/>
          <a:lstStyle/>
          <a:p>
            <a:r>
              <a:rPr lang="en-US" sz="5400" dirty="0" smtClean="0"/>
              <a:t>Currently plays for the Pittsburgh Steelers</a:t>
            </a:r>
            <a:endParaRPr lang="en-US" sz="5400" dirty="0"/>
          </a:p>
        </p:txBody>
      </p:sp>
      <p:pic>
        <p:nvPicPr>
          <p:cNvPr id="4" name="Picture 3"/>
          <p:cNvPicPr>
            <a:picLocks noChangeAspect="1"/>
          </p:cNvPicPr>
          <p:nvPr/>
        </p:nvPicPr>
        <p:blipFill>
          <a:blip r:embed="rId3"/>
          <a:stretch>
            <a:fillRect/>
          </a:stretch>
        </p:blipFill>
        <p:spPr>
          <a:xfrm>
            <a:off x="6323012" y="1524000"/>
            <a:ext cx="4343400" cy="3282971"/>
          </a:xfrm>
          <a:prstGeom prst="rect">
            <a:avLst/>
          </a:prstGeom>
        </p:spPr>
      </p:pic>
    </p:spTree>
    <p:extLst>
      <p:ext uri="{BB962C8B-B14F-4D97-AF65-F5344CB8AC3E}">
        <p14:creationId xmlns:p14="http://schemas.microsoft.com/office/powerpoint/2010/main" val="266735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Office Theme">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A765CE0-A8A0-42E0-82D2-3F870DB4D5F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Red radial lines presentation (widescreen)</Template>
  <TotalTime>0</TotalTime>
  <Words>408</Words>
  <Application>Microsoft Office PowerPoint</Application>
  <PresentationFormat>Custom</PresentationFormat>
  <Paragraphs>21</Paragraphs>
  <Slides>7</Slides>
  <Notes>7</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vt:i4>
      </vt:variant>
    </vt:vector>
  </HeadingPairs>
  <TitlesOfParts>
    <vt:vector size="10" baseType="lpstr">
      <vt:lpstr>Arial</vt:lpstr>
      <vt:lpstr>Cambria</vt:lpstr>
      <vt:lpstr>Red Radial 16x9</vt:lpstr>
      <vt:lpstr>Michael Vick </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2016-01-12T13:22:57Z</dcterms:created>
  <dcterms:modified xsi:type="dcterms:W3CDTF">2016-01-25T13:48:35Z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TC028048959991</vt:lpwstr>
  </property>
</Properties>
</file>